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56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75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574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answered, “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is. There are many priceless things in that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garden, 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only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moment of pleasure for people. After acquiring these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things, 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want to get more.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have a wealth of satisfaction will be able to feel real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their lives. They can control all their material desires. I think that’s the most valuable thing.”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3980321"/>
            <a:ext cx="11485848" cy="274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考查动词辨析。句意：那个花园里有许多无价之宝，但它们只能给人们提供片刻的快乐。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提供；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原谅；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acquiring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固定短语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为某人提供某物</a:t>
            </a:r>
            <a:r>
              <a:rPr lang="en-US" altLang="zh-CN" sz="23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these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things, people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always want to get more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可知，此处指花园里的东西为人们提供片刻的快乐。故选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00997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provide	B. change	C. excuse	D. prepare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637" y="3506249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 smtClean="0"/>
              <a:t>A</a:t>
            </a:r>
            <a:endParaRPr lang="zh-CN" altLang="en-US" sz="2300" dirty="0"/>
          </a:p>
        </p:txBody>
      </p:sp>
      <p:pic>
        <p:nvPicPr>
          <p:cNvPr id="6" name="箭头右.eps" descr="id:2147487601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895406" y="5101118"/>
            <a:ext cx="541640" cy="424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answered,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is. There are many priceless things in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moment of pleasure for people. After acquiring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want to get more.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have a wealth of satisfaction will be able to feel real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their lives. They can control all their material desires. I think that’s the most valuable thing.”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406767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考查名词辨析。句意：然而，拥有充足的满足感的人将能够在他们的生活中感受到真正的幸福。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dream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希望。根据上下文及句意可知，此处指感受到真正的幸福。故选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48835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interest	B. dream	C. happiness	D. hope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2637" y="35936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396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was happy to hear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chose the young man to be the minister of the country.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考查名词辨析。句意：国王听到他的回答很高兴。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result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sound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answer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young man answered”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及语境可知，国王听到年轻人的回答很高兴。故选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5335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result	B. sound	C. order	D. answer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637" y="26388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93595"/>
            <a:ext cx="11485848" cy="2238241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主要讲述了一个国王举办比赛选举国家大臣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参赛者需要从花园中找到最有价值的物品。一个年轻人没有拿任何物品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但他认为自己带来了最有价值的东西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满足感。文章旨在告诉我们物质财富只能提供短暂的快乐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而满足感可以带来真正的幸福。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7285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840" y="1319172"/>
            <a:ext cx="10662731" cy="1208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king.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organize a competition to choose a man as the minister of his country.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60196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refused	B. decided	C. failed	D. stopped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270721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1408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考查动词辨析。句意：一天，他决定组织一场比赛，选择一个人担任他的国家的大臣。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refuse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decide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choose a man as the minister of his country”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可知，他决定组织一场比赛。故选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183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built a large garden for the competition.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valuable objects. Those objects had no price tag. The 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who can find the most valuable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garden will be the winner.”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89702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0345" algn="l"/>
                <a:tab pos="6725920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filled with	B. made of	C. found out	D. turned into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637" y="30022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考查动词短语辨析。句意：里面摆满了贵重的物品。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filled with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充满；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be made of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found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turned into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变成。根据空前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king built a large garden for the competition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可知，此处指花园里摆满了贵重物品。故选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559" y="1124744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built a large garden for the competition.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valuable objects. Those objects had no price tag. The 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who can find the most valuable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garden will be the winner.”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2559" y="278092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0345" algn="l"/>
                <a:tab pos="6725920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behind	B. on	C. with	D. 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4342" y="28861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2559" y="329757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考查介词辨析。句意：国王说：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能从花园里找到最有价值的东西的人将获胜。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behind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 are many priceless things in that garden”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可知，所有参赛者应从花园中寻找最有价值的物品。故选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started. All the competitors tried their best to find things they thought the most valuable. They showed what they had found to the king. To the king’s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man appeared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hands.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0636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competition	B. tradition	C. invention	D. discussion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3011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考查名词辨析。句意：比赛开始了。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competition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invention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discussion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king built a large garden for the competition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可知，此处指比赛开始了。故选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started. All the competitors tried their best to find things they thought the most valuable. They showed what they had found to the king. To the king’s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man appeared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hands.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85301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something	B. nothing	C. everything	D. anything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29582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考查代词辨析。句意：令国王吃惊的是，一个年轻人出现了，他手里没有拿东西。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没有东西；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所有事物；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任何东西。根据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 didn’t you take anything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</a:rPr>
              <a:t>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king asked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可知，这个年轻人手上没有拿东西。故选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5492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didn’t you take anything?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king asked.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replied, 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may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I’ve brought the most valuable thing with me after I left the garden—my satisfaction.”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86304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dirty	B. heavy	C. empty	D. full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637" y="29682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考查形容词辨析。句意：我的手可能是空的，但我离开那个花园后带来了最有价值的东西——我的满足感。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I’ve brought the most valuable thing with me after I left the garden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satisfaction”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可知，此处表示年轻人的手上是空的。故选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king, laughing, asked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more valuable than these things brought here by other competitors.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51832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unless	B. until	C. when	D. if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637" y="26235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0629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考查连词辨析。句意：国王笑着问，它是否比其他参赛者带来的东西更有价值。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unless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除非，引导条件状语从句；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until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为止，引导时间状语从句；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时候，引导时间状语从句；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是否，引导宾语从句。根据上下文及句意可知，国王问年轻人的东西是否比其他人的更有价值。故选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4316</Words>
  <Application>WPS 演示</Application>
  <PresentationFormat>自定义</PresentationFormat>
  <Paragraphs>89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465</cp:revision>
  <dcterms:created xsi:type="dcterms:W3CDTF">2020-11-06T05:24:00Z</dcterms:created>
  <dcterms:modified xsi:type="dcterms:W3CDTF">2025-09-17T06:17:07Z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